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1" r:id="rId3"/>
    <p:sldId id="257" r:id="rId4"/>
    <p:sldId id="272" r:id="rId5"/>
    <p:sldId id="259" r:id="rId6"/>
    <p:sldId id="273" r:id="rId7"/>
    <p:sldId id="260" r:id="rId8"/>
    <p:sldId id="274" r:id="rId9"/>
    <p:sldId id="261" r:id="rId10"/>
    <p:sldId id="275" r:id="rId11"/>
    <p:sldId id="262" r:id="rId12"/>
    <p:sldId id="276" r:id="rId13"/>
    <p:sldId id="263" r:id="rId14"/>
    <p:sldId id="277" r:id="rId15"/>
    <p:sldId id="264" r:id="rId16"/>
    <p:sldId id="278" r:id="rId17"/>
    <p:sldId id="265" r:id="rId18"/>
    <p:sldId id="279" r:id="rId19"/>
    <p:sldId id="266" r:id="rId20"/>
    <p:sldId id="280" r:id="rId21"/>
    <p:sldId id="267" r:id="rId22"/>
    <p:sldId id="281" r:id="rId23"/>
    <p:sldId id="269" r:id="rId24"/>
    <p:sldId id="282" r:id="rId25"/>
    <p:sldId id="270" r:id="rId26"/>
    <p:sldId id="283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E9B"/>
    <a:srgbClr val="FF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4" d="100"/>
          <a:sy n="34" d="100"/>
        </p:scale>
        <p:origin x="-1253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06BF35-446A-41EA-926D-392325EE3D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F0C4E6-D068-4030-A121-2110FE6881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A3B124-1F39-4722-B8DD-71DD24A2D83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1AA5B9-8544-4C6D-99E4-480050968E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1CA3A-B3E4-4179-B57F-9C4467AFFD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8948AC-52A0-42D3-B240-CD2752CDC6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684381-CE9F-46DF-AF67-6A871B338D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802F9-4CF5-4D78-8139-AFCDC6BD29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B25A9C-C081-4531-9E6F-6346B1E85B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C8DD0F-8C69-4FBD-9603-AEE5D71278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9C86D3-309F-4B47-B016-FA7607AD3A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0CFAE2B-6BA0-4850-BB0F-E36A78CBAA6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upload.wikimedia.org/wikipedia/en/1/13/Delicate_Arch_LaSalle.jpg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upload.wikimedia.org/wikipedia/commons/7/75/Send_dunes_in_death_valley_national_park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hyperlink" Target="http://upload.wikimedia.org/wikipedia/en/1/15/Mesquite_Sand_Dunes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upload.wikimedia.org/wikipedia/en/c/c7/Desert_Pavement_Mojave_2000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File:Delicate Arch LaSall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31838"/>
            <a:ext cx="9144000" cy="5394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Loess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Yellowish, fine grained silt and clay sized particles</a:t>
            </a:r>
          </a:p>
          <a:p>
            <a:r>
              <a:rPr lang="en-US"/>
              <a:t>Formed by glaciers</a:t>
            </a:r>
          </a:p>
          <a:p>
            <a:r>
              <a:rPr lang="en-US"/>
              <a:t>Carried and deposited by wind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3" name="Picture 11" descr="SandDunesSutherlandShi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838200"/>
            <a:ext cx="9753600" cy="4352925"/>
          </a:xfrm>
          <a:prstGeom prst="rect">
            <a:avLst/>
          </a:prstGeom>
          <a:noFill/>
        </p:spPr>
      </p:pic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609600" y="2438400"/>
            <a:ext cx="1254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solidFill>
                  <a:schemeClr val="bg1"/>
                </a:solidFill>
              </a:rPr>
              <a:t>leeward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7467600" y="2590800"/>
            <a:ext cx="1254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solidFill>
                  <a:schemeClr val="bg1"/>
                </a:solidFill>
              </a:rPr>
              <a:t>leeward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3276600" y="2438400"/>
            <a:ext cx="14747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/>
              <a:t>windward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Sand Dunes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Piles of sand</a:t>
            </a:r>
          </a:p>
          <a:p>
            <a:r>
              <a:rPr lang="en-US"/>
              <a:t>Deposited by wind</a:t>
            </a:r>
          </a:p>
          <a:p>
            <a:r>
              <a:rPr lang="en-US"/>
              <a:t>Leeward side (slipface) has a steeper slope</a:t>
            </a:r>
          </a:p>
          <a:p>
            <a:r>
              <a:rPr lang="en-US"/>
              <a:t>Windward side is more gradual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 descr="Barcha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0"/>
            <a:ext cx="9144000" cy="4891088"/>
          </a:xfrm>
          <a:prstGeom prst="rect">
            <a:avLst/>
          </a:prstGeom>
          <a:noFill/>
        </p:spPr>
      </p:pic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0" y="5257800"/>
            <a:ext cx="2209800" cy="304800"/>
          </a:xfrm>
          <a:prstGeom prst="rect">
            <a:avLst/>
          </a:prstGeom>
          <a:solidFill>
            <a:srgbClr val="FFDE9B"/>
          </a:solidFill>
          <a:ln w="9525">
            <a:solidFill>
              <a:srgbClr val="FFDE9B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500"/>
              <a:t>Barchan Dune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27238"/>
            <a:ext cx="8229600" cy="4525962"/>
          </a:xfrm>
        </p:spPr>
        <p:txBody>
          <a:bodyPr/>
          <a:lstStyle/>
          <a:p>
            <a:r>
              <a:rPr lang="en-US" sz="4000"/>
              <a:t>Crescent shaped dunes</a:t>
            </a:r>
          </a:p>
          <a:p>
            <a:r>
              <a:rPr lang="en-US" sz="4000"/>
              <a:t>Concave side is the leeward side</a:t>
            </a:r>
          </a:p>
          <a:p>
            <a:r>
              <a:rPr lang="en-US" sz="4000"/>
              <a:t>Formed from a unidirectional wind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7" name="Picture 7" descr="sahara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70125" y="0"/>
            <a:ext cx="460375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Transverse dunes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dune that elongates perpendicular to the prevailing wind</a:t>
            </a:r>
          </a:p>
          <a:p>
            <a:r>
              <a:rPr lang="en-US"/>
              <a:t>Caused by a combination of wind directions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1" name="Picture 7" descr="aerialobliquesandun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0050"/>
            <a:ext cx="9144000" cy="6457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Parabolic dunes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Crescent shaped dunes</a:t>
            </a:r>
          </a:p>
          <a:p>
            <a:r>
              <a:rPr lang="en-US"/>
              <a:t>Concave side is the windward side</a:t>
            </a:r>
          </a:p>
          <a:p>
            <a:r>
              <a:rPr lang="en-US"/>
              <a:t>Found in coastal deserts</a:t>
            </a:r>
          </a:p>
          <a:p>
            <a:r>
              <a:rPr lang="en-US"/>
              <a:t>Arms of the crescent lag behind because they are held in place by vegetation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9" name="Picture 11" descr="File:Send dunes in death valley national park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620000" cy="5076825"/>
          </a:xfrm>
          <a:prstGeom prst="rect">
            <a:avLst/>
          </a:prstGeom>
          <a:noFill/>
        </p:spPr>
      </p:pic>
      <p:pic>
        <p:nvPicPr>
          <p:cNvPr id="12301" name="Picture 13" descr="File:Mesquite Sand Dunes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 t="18645"/>
          <a:stretch>
            <a:fillRect/>
          </a:stretch>
        </p:blipFill>
        <p:spPr bwMode="auto">
          <a:xfrm>
            <a:off x="1524000" y="3657600"/>
            <a:ext cx="7620000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Natural arch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Typically formed by a combination of wind and water</a:t>
            </a:r>
          </a:p>
          <a:p>
            <a:r>
              <a:rPr lang="en-US"/>
              <a:t>Narrow ridges are formed and the softer substrata is weathered first, forming a bridge/arch overhead</a:t>
            </a:r>
          </a:p>
        </p:txBody>
      </p:sp>
      <p:pic>
        <p:nvPicPr>
          <p:cNvPr id="17413" name="Picture 5" descr="Arch_for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4441825"/>
            <a:ext cx="7543800" cy="2263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Ergs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Huge dune fields</a:t>
            </a:r>
          </a:p>
          <a:p>
            <a:r>
              <a:rPr lang="en-US"/>
              <a:t>Notice the source of sand from the photos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5" descr="gloss_sanddu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65150"/>
            <a:ext cx="8991600" cy="5607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Ripple marks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Miniature dunes within a dune (not more than 2 inches tall)</a:t>
            </a:r>
          </a:p>
          <a:p>
            <a:r>
              <a:rPr lang="en-US"/>
              <a:t>Formed by wind</a:t>
            </a:r>
          </a:p>
          <a:p>
            <a:r>
              <a:rPr lang="en-US"/>
              <a:t>May form from cross winds and appear to be traveling in a different direction than the large dune</a:t>
            </a:r>
          </a:p>
          <a:p>
            <a:pPr>
              <a:buFontTx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 descr="DeflationPlainME9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9144000" cy="5492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Deflation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Low spots carved out by wind erosion</a:t>
            </a:r>
          </a:p>
          <a:p>
            <a:r>
              <a:rPr lang="en-US"/>
              <a:t>High elevations are left due to vegetative stabilization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1" name="Picture 7" descr="sandstone-pedestal-525417-g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8288"/>
            <a:ext cx="9144000" cy="6321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Pedestal rock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Base of a rock is weathered and eroded more quickly due to sand blasting</a:t>
            </a:r>
          </a:p>
          <a:p>
            <a:r>
              <a:rPr lang="en-US"/>
              <a:t>Sand grains can only be picked up a couple of feet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ventifact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600"/>
            <a:ext cx="9144000" cy="5475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Ventifact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Created by wind erosion</a:t>
            </a:r>
          </a:p>
          <a:p>
            <a:r>
              <a:rPr lang="en-US"/>
              <a:t>Wind carries fine particles that work like a sand blaster (i.e. sand, silt, clay, and ice particles)</a:t>
            </a:r>
          </a:p>
          <a:p>
            <a:r>
              <a:rPr lang="en-US"/>
              <a:t>The windward face of the rock is flattened and smoothed</a:t>
            </a:r>
          </a:p>
          <a:p>
            <a:r>
              <a:rPr lang="en-US"/>
              <a:t>Usually pebble to cobble sized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0" name="Picture 10" descr="hincke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75"/>
            <a:ext cx="8991600" cy="6969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type of ventifact that has three ridges</a:t>
            </a:r>
          </a:p>
          <a:p>
            <a:r>
              <a:rPr lang="en-US"/>
              <a:t>Multiple faces have been formed by either a changing prevailing wind or movement of the actual rock being weathered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Dreikanter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1" name="Picture 7" descr="File:Desert Pavement Mojave 200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Desert pavement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Formed in arid environments when wind carries finer, more lightweight particles such as sand away</a:t>
            </a:r>
          </a:p>
          <a:p>
            <a:r>
              <a:rPr lang="en-US"/>
              <a:t>Large particles are left behind and protect from further erosion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loes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82638"/>
            <a:ext cx="9144000" cy="5859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323</Words>
  <Application>Microsoft Office PowerPoint</Application>
  <PresentationFormat>On-screen Show (4:3)</PresentationFormat>
  <Paragraphs>51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Arial</vt:lpstr>
      <vt:lpstr>Default Design</vt:lpstr>
      <vt:lpstr>Slide 1</vt:lpstr>
      <vt:lpstr>Natural arch</vt:lpstr>
      <vt:lpstr>Slide 3</vt:lpstr>
      <vt:lpstr>Ventifact</vt:lpstr>
      <vt:lpstr>Slide 5</vt:lpstr>
      <vt:lpstr>Dreikanter</vt:lpstr>
      <vt:lpstr>Slide 7</vt:lpstr>
      <vt:lpstr>Desert pavement</vt:lpstr>
      <vt:lpstr>Slide 9</vt:lpstr>
      <vt:lpstr>Loess</vt:lpstr>
      <vt:lpstr>Slide 11</vt:lpstr>
      <vt:lpstr>Sand Dunes</vt:lpstr>
      <vt:lpstr>Slide 13</vt:lpstr>
      <vt:lpstr>Barchan Dune</vt:lpstr>
      <vt:lpstr>Slide 15</vt:lpstr>
      <vt:lpstr>Transverse dunes</vt:lpstr>
      <vt:lpstr>Slide 17</vt:lpstr>
      <vt:lpstr>Parabolic dunes</vt:lpstr>
      <vt:lpstr>Slide 19</vt:lpstr>
      <vt:lpstr>Ergs</vt:lpstr>
      <vt:lpstr>Slide 21</vt:lpstr>
      <vt:lpstr>Ripple marks</vt:lpstr>
      <vt:lpstr>Slide 23</vt:lpstr>
      <vt:lpstr>Deflation</vt:lpstr>
      <vt:lpstr>Slide 25</vt:lpstr>
      <vt:lpstr>Pedestal rock</vt:lpstr>
    </vt:vector>
  </TitlesOfParts>
  <Company>Kickapoo Area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Landforms by Wind Weathering and Erosion</dc:title>
  <dc:creator>Net Admin</dc:creator>
  <cp:lastModifiedBy>Roth</cp:lastModifiedBy>
  <cp:revision>7</cp:revision>
  <dcterms:created xsi:type="dcterms:W3CDTF">2008-12-15T17:14:09Z</dcterms:created>
  <dcterms:modified xsi:type="dcterms:W3CDTF">2011-11-06T17:47:28Z</dcterms:modified>
</cp:coreProperties>
</file>